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7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l.com/videos/nfl-videos/0ap2000000243126/Hispanic-Heritage-Month-Victor-Cruz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Deportes</a:t>
            </a:r>
            <a:r>
              <a:rPr lang="en-US" dirty="0" smtClean="0"/>
              <a:t> y </a:t>
            </a:r>
            <a:r>
              <a:rPr lang="en-US" dirty="0" err="1" smtClean="0"/>
              <a:t>pasatiempos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Sports and hobbies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3" y="1340894"/>
            <a:ext cx="10042351" cy="33550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Me </a:t>
            </a:r>
            <a:r>
              <a:rPr lang="en-US" sz="4000" dirty="0" err="1" smtClean="0"/>
              <a:t>gusta</a:t>
            </a:r>
            <a:r>
              <a:rPr lang="en-US" sz="4000" dirty="0" smtClean="0"/>
              <a:t>… </a:t>
            </a:r>
            <a:br>
              <a:rPr lang="en-US" sz="4000" dirty="0" smtClean="0"/>
            </a:br>
            <a:r>
              <a:rPr lang="en-US" sz="4000" dirty="0" smtClean="0"/>
              <a:t>I like…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1676401"/>
            <a:ext cx="9187543" cy="4114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Bailar</a:t>
            </a:r>
            <a:r>
              <a:rPr lang="en-US" sz="2800" dirty="0" smtClean="0"/>
              <a:t>: to dance</a:t>
            </a:r>
          </a:p>
          <a:p>
            <a:r>
              <a:rPr lang="en-US" sz="2800" dirty="0" err="1" smtClean="0"/>
              <a:t>Correr</a:t>
            </a:r>
            <a:r>
              <a:rPr lang="en-US" sz="2800" dirty="0" smtClean="0"/>
              <a:t>: to run</a:t>
            </a:r>
          </a:p>
          <a:p>
            <a:r>
              <a:rPr lang="en-US" sz="2600" dirty="0" err="1" smtClean="0"/>
              <a:t>Patinar</a:t>
            </a:r>
            <a:r>
              <a:rPr lang="en-US" sz="2600" dirty="0" smtClean="0"/>
              <a:t>: to skate</a:t>
            </a:r>
          </a:p>
          <a:p>
            <a:r>
              <a:rPr lang="en-US" sz="2600" dirty="0" err="1" smtClean="0"/>
              <a:t>Nadar</a:t>
            </a:r>
            <a:r>
              <a:rPr lang="en-US" sz="2600" dirty="0"/>
              <a:t>: to </a:t>
            </a:r>
            <a:r>
              <a:rPr lang="en-US" sz="2600" dirty="0" smtClean="0"/>
              <a:t>swim</a:t>
            </a:r>
          </a:p>
          <a:p>
            <a:r>
              <a:rPr lang="en-US" sz="2800" dirty="0" err="1" smtClean="0"/>
              <a:t>andar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bicicleta</a:t>
            </a:r>
            <a:r>
              <a:rPr lang="en-US" sz="2800" dirty="0" smtClean="0"/>
              <a:t>: to ride a bike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5660" y="0"/>
            <a:ext cx="1168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¿QUÉ TE GUSTA HACER?: </a:t>
            </a:r>
            <a:r>
              <a:rPr lang="en-US" sz="2800" dirty="0" smtClean="0"/>
              <a:t>WHAT DO YOU LIKE TO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9382"/>
            <a:ext cx="9905998" cy="996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pasatiempos</a:t>
            </a:r>
            <a:r>
              <a:rPr lang="en-US" dirty="0" smtClean="0"/>
              <a:t> (hobbies)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68439"/>
            <a:ext cx="9905998" cy="541816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Cazar</a:t>
            </a:r>
            <a:r>
              <a:rPr lang="en-US" sz="2600" dirty="0" smtClean="0"/>
              <a:t>: to hunt</a:t>
            </a:r>
          </a:p>
          <a:p>
            <a:r>
              <a:rPr lang="en-US" sz="2600" dirty="0" err="1" smtClean="0"/>
              <a:t>Ir</a:t>
            </a:r>
            <a:r>
              <a:rPr lang="en-US" sz="2600" dirty="0" smtClean="0"/>
              <a:t> de </a:t>
            </a:r>
            <a:r>
              <a:rPr lang="en-US" sz="2600" dirty="0" err="1" smtClean="0"/>
              <a:t>pesca</a:t>
            </a:r>
            <a:r>
              <a:rPr lang="en-US" sz="2600" dirty="0" smtClean="0"/>
              <a:t>: to go fishing</a:t>
            </a:r>
          </a:p>
          <a:p>
            <a:r>
              <a:rPr lang="en-US" sz="2600" dirty="0" err="1" smtClean="0"/>
              <a:t>Ir</a:t>
            </a:r>
            <a:r>
              <a:rPr lang="en-US" sz="2600" dirty="0" smtClean="0"/>
              <a:t> de </a:t>
            </a:r>
            <a:r>
              <a:rPr lang="en-US" sz="2600" dirty="0" err="1" smtClean="0"/>
              <a:t>compras</a:t>
            </a:r>
            <a:r>
              <a:rPr lang="en-US" sz="2600" dirty="0" smtClean="0"/>
              <a:t>: to go shopping</a:t>
            </a:r>
          </a:p>
          <a:p>
            <a:r>
              <a:rPr lang="en-US" sz="2600" dirty="0" err="1" smtClean="0"/>
              <a:t>Escuchar</a:t>
            </a:r>
            <a:r>
              <a:rPr lang="en-US" sz="2600" dirty="0" smtClean="0"/>
              <a:t> </a:t>
            </a:r>
            <a:r>
              <a:rPr lang="en-US" sz="2600" dirty="0" err="1" smtClean="0"/>
              <a:t>música</a:t>
            </a:r>
            <a:r>
              <a:rPr lang="en-US" sz="2600" dirty="0" smtClean="0"/>
              <a:t>: to listen to music</a:t>
            </a:r>
          </a:p>
          <a:p>
            <a:r>
              <a:rPr lang="en-US" sz="2600" dirty="0" err="1" smtClean="0"/>
              <a:t>Cocinar</a:t>
            </a:r>
            <a:r>
              <a:rPr lang="en-US" sz="2600" dirty="0" smtClean="0"/>
              <a:t>: to cook</a:t>
            </a:r>
          </a:p>
          <a:p>
            <a:r>
              <a:rPr lang="en-US" sz="2600" dirty="0" err="1" smtClean="0"/>
              <a:t>Cantar</a:t>
            </a:r>
            <a:r>
              <a:rPr lang="en-US" sz="2600" dirty="0" smtClean="0"/>
              <a:t>: to sing</a:t>
            </a:r>
          </a:p>
          <a:p>
            <a:r>
              <a:rPr lang="en-US" sz="2600" dirty="0" err="1" smtClean="0"/>
              <a:t>Jugar</a:t>
            </a:r>
            <a:r>
              <a:rPr lang="en-US" sz="2600" dirty="0" smtClean="0"/>
              <a:t> </a:t>
            </a:r>
            <a:r>
              <a:rPr lang="en-US" sz="2600" dirty="0" err="1" smtClean="0"/>
              <a:t>videojuegos</a:t>
            </a:r>
            <a:r>
              <a:rPr lang="en-US" sz="2600" dirty="0" smtClean="0"/>
              <a:t>: To Play videogames</a:t>
            </a:r>
          </a:p>
          <a:p>
            <a:r>
              <a:rPr lang="en-US" sz="2600" dirty="0" smtClean="0"/>
              <a:t>Leer: to read</a:t>
            </a:r>
          </a:p>
          <a:p>
            <a:r>
              <a:rPr lang="en-US" sz="2600" dirty="0" err="1" smtClean="0"/>
              <a:t>Ver</a:t>
            </a:r>
            <a:r>
              <a:rPr lang="en-US" sz="2600" dirty="0" smtClean="0"/>
              <a:t> television: Watch TV</a:t>
            </a:r>
          </a:p>
          <a:p>
            <a:r>
              <a:rPr lang="en-US" sz="2600" dirty="0" err="1" smtClean="0"/>
              <a:t>Dibujar</a:t>
            </a:r>
            <a:r>
              <a:rPr lang="en-US" sz="2600" dirty="0" smtClean="0"/>
              <a:t>: to draw</a:t>
            </a:r>
          </a:p>
          <a:p>
            <a:r>
              <a:rPr lang="en-US" sz="2600" dirty="0" err="1" smtClean="0"/>
              <a:t>Tocar</a:t>
            </a:r>
            <a:r>
              <a:rPr lang="en-US" sz="2600" dirty="0" smtClean="0"/>
              <a:t> un </a:t>
            </a:r>
            <a:r>
              <a:rPr lang="en-US" sz="2600" dirty="0" err="1" smtClean="0"/>
              <a:t>instrumento</a:t>
            </a:r>
            <a:r>
              <a:rPr lang="en-US" sz="2600" dirty="0" smtClean="0"/>
              <a:t>: To Play an instrument</a:t>
            </a:r>
          </a:p>
          <a:p>
            <a:r>
              <a:rPr lang="en-US" sz="2600" dirty="0" err="1" smtClean="0"/>
              <a:t>Viajar</a:t>
            </a:r>
            <a:r>
              <a:rPr lang="en-US" sz="2600" dirty="0" smtClean="0"/>
              <a:t>: To travel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443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¿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deportes</a:t>
            </a:r>
            <a:r>
              <a:rPr lang="en-US" sz="4000" dirty="0" smtClean="0"/>
              <a:t> </a:t>
            </a:r>
            <a:r>
              <a:rPr lang="en-US" sz="4000" dirty="0" err="1" smtClean="0"/>
              <a:t>haces</a:t>
            </a:r>
            <a:r>
              <a:rPr lang="en-US" sz="4000" dirty="0" smtClean="0"/>
              <a:t> </a:t>
            </a:r>
            <a:r>
              <a:rPr lang="en-US" sz="4000" dirty="0" err="1" smtClean="0"/>
              <a:t>tu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What sport do you play?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428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Yo</a:t>
            </a:r>
            <a:r>
              <a:rPr lang="en-US" sz="4000" dirty="0" smtClean="0"/>
              <a:t> </a:t>
            </a:r>
            <a:r>
              <a:rPr lang="en-US" sz="4000" dirty="0" err="1" smtClean="0"/>
              <a:t>juego</a:t>
            </a:r>
            <a:r>
              <a:rPr lang="en-US" sz="4000" dirty="0" smtClean="0"/>
              <a:t> al…: I play…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85452" y="2377440"/>
            <a:ext cx="6217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Baloncesto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basketball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Fútbol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soccer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Fútbol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Americano: football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Béisbol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baseball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Golf: golf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Tenis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tennis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Sofbol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Softball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Voleibol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volleyball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Jugar</a:t>
            </a:r>
            <a:r>
              <a:rPr lang="en-US" sz="6000" dirty="0" smtClean="0"/>
              <a:t>: to play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juego</a:t>
            </a:r>
            <a:r>
              <a:rPr lang="en-US" sz="3200" dirty="0" smtClean="0"/>
              <a:t>: I play</a:t>
            </a:r>
          </a:p>
          <a:p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juegas</a:t>
            </a:r>
            <a:r>
              <a:rPr lang="en-US" sz="3200" dirty="0" smtClean="0"/>
              <a:t>: you play</a:t>
            </a:r>
          </a:p>
          <a:p>
            <a:r>
              <a:rPr lang="en-US" sz="3200" dirty="0" err="1" smtClean="0"/>
              <a:t>Él</a:t>
            </a:r>
            <a:r>
              <a:rPr lang="en-US" sz="3200" dirty="0" smtClean="0"/>
              <a:t>/</a:t>
            </a:r>
            <a:r>
              <a:rPr lang="en-US" sz="3200" dirty="0" err="1" smtClean="0"/>
              <a:t>ella</a:t>
            </a:r>
            <a:r>
              <a:rPr lang="en-US" sz="3200" dirty="0" smtClean="0"/>
              <a:t> </a:t>
            </a:r>
            <a:r>
              <a:rPr lang="en-US" sz="3200" dirty="0" err="1" smtClean="0"/>
              <a:t>juega</a:t>
            </a:r>
            <a:r>
              <a:rPr lang="en-US" sz="3200" dirty="0" smtClean="0"/>
              <a:t>:  he/she plays</a:t>
            </a:r>
          </a:p>
          <a:p>
            <a:r>
              <a:rPr lang="en-US" sz="3200" dirty="0" err="1" smtClean="0"/>
              <a:t>Ellos</a:t>
            </a:r>
            <a:r>
              <a:rPr lang="en-US" sz="3200" dirty="0" smtClean="0"/>
              <a:t> </a:t>
            </a:r>
            <a:r>
              <a:rPr lang="en-US" sz="3200" dirty="0" err="1" smtClean="0"/>
              <a:t>juegan</a:t>
            </a:r>
            <a:r>
              <a:rPr lang="en-US" sz="3200" dirty="0" smtClean="0"/>
              <a:t>: They play</a:t>
            </a:r>
          </a:p>
          <a:p>
            <a:r>
              <a:rPr lang="en-US" sz="3200" dirty="0" err="1" smtClean="0"/>
              <a:t>Nosotros</a:t>
            </a:r>
            <a:r>
              <a:rPr lang="en-US" sz="3200" dirty="0" smtClean="0"/>
              <a:t> </a:t>
            </a:r>
            <a:r>
              <a:rPr lang="en-US" sz="3200" dirty="0" err="1" smtClean="0"/>
              <a:t>jugamos</a:t>
            </a:r>
            <a:r>
              <a:rPr lang="en-US" sz="3200" dirty="0" smtClean="0"/>
              <a:t>: we play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5416"/>
            <a:ext cx="9905998" cy="1356360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/>
              <a:t> </a:t>
            </a:r>
            <a:r>
              <a:rPr lang="en-US" dirty="0" smtClean="0"/>
              <a:t>_____?</a:t>
            </a:r>
            <a:br>
              <a:rPr lang="en-US" dirty="0" smtClean="0"/>
            </a:br>
            <a:r>
              <a:rPr lang="en-US" dirty="0" smtClean="0"/>
              <a:t>What sport does ____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5960"/>
            <a:ext cx="9905998" cy="4617719"/>
          </a:xfrm>
        </p:spPr>
        <p:txBody>
          <a:bodyPr>
            <a:noAutofit/>
          </a:bodyPr>
          <a:lstStyle/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deporte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Stephen Curry?</a:t>
            </a:r>
          </a:p>
          <a:p>
            <a:pPr lvl="1"/>
            <a:r>
              <a:rPr lang="en-US" sz="2400" dirty="0" smtClean="0"/>
              <a:t>Stephen Curry </a:t>
            </a:r>
            <a:r>
              <a:rPr lang="en-US" sz="2400" dirty="0" err="1" smtClean="0"/>
              <a:t>juega</a:t>
            </a:r>
            <a:r>
              <a:rPr lang="en-US" sz="2400" dirty="0" smtClean="0"/>
              <a:t> al </a:t>
            </a:r>
            <a:r>
              <a:rPr lang="en-US" sz="2400" dirty="0" err="1" smtClean="0"/>
              <a:t>baloncesto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deporte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Lionel Messi?</a:t>
            </a:r>
          </a:p>
          <a:p>
            <a:pPr lvl="1"/>
            <a:r>
              <a:rPr lang="en-US" sz="2400" dirty="0" smtClean="0"/>
              <a:t>Messi </a:t>
            </a:r>
            <a:r>
              <a:rPr lang="en-US" sz="2400" dirty="0" err="1" smtClean="0"/>
              <a:t>Juega</a:t>
            </a:r>
            <a:r>
              <a:rPr lang="en-US" sz="2400" dirty="0" smtClean="0"/>
              <a:t> al </a:t>
            </a:r>
            <a:r>
              <a:rPr lang="en-US" sz="2400" dirty="0" err="1" smtClean="0"/>
              <a:t>fútbol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Qué</a:t>
            </a:r>
            <a:r>
              <a:rPr lang="en-US" sz="2400" dirty="0" smtClean="0"/>
              <a:t> </a:t>
            </a:r>
            <a:r>
              <a:rPr lang="en-US" sz="2400" dirty="0" err="1" smtClean="0"/>
              <a:t>deporte</a:t>
            </a:r>
            <a:r>
              <a:rPr lang="en-US" sz="2400" dirty="0" smtClean="0"/>
              <a:t> </a:t>
            </a:r>
            <a:r>
              <a:rPr lang="en-US" sz="2400" dirty="0" err="1" smtClean="0"/>
              <a:t>hace</a:t>
            </a:r>
            <a:r>
              <a:rPr lang="en-US" sz="2400" dirty="0" smtClean="0"/>
              <a:t> Rafael Nadal?</a:t>
            </a:r>
          </a:p>
          <a:p>
            <a:pPr lvl="1"/>
            <a:r>
              <a:rPr lang="en-US" sz="2400" dirty="0" smtClean="0"/>
              <a:t>Nadal </a:t>
            </a:r>
            <a:r>
              <a:rPr lang="en-US" sz="2400" dirty="0" err="1" smtClean="0"/>
              <a:t>juega</a:t>
            </a:r>
            <a:r>
              <a:rPr lang="en-US" sz="2400" dirty="0" smtClean="0"/>
              <a:t> al </a:t>
            </a:r>
            <a:r>
              <a:rPr lang="en-US" sz="2400" dirty="0" err="1" smtClean="0"/>
              <a:t>tenis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AutoShape 2" descr="https://lh5.googleusercontent.com/pYM82ZrrktpS4d1ibg4rrEDWPfX5diC-OKuEdpKZOhKCI5dCLXYBWXUuN9ugcMHQvb8xqOcFOE_Y7sFjL1Ti5Z1kAaBGnJpi7RmzHj7OlNe-5xyGEOooy9fDzTJfsZboX7uFvqMIE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gswarriorsnation.com/wp-content/uploads/2015/06/Curry-backing-down-def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95" y="1501776"/>
            <a:ext cx="2496185" cy="14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3326030"/>
            <a:ext cx="2522220" cy="1418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4" y="5276460"/>
            <a:ext cx="2159318" cy="14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3" y="0"/>
            <a:ext cx="9905998" cy="955040"/>
          </a:xfrm>
        </p:spPr>
        <p:txBody>
          <a:bodyPr/>
          <a:lstStyle/>
          <a:p>
            <a:r>
              <a:rPr lang="en-US" dirty="0" smtClean="0"/>
              <a:t>Que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2439195"/>
            <a:ext cx="3840480" cy="365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Lebron</a:t>
            </a:r>
            <a:r>
              <a:rPr lang="en-US" dirty="0" smtClean="0"/>
              <a:t> James</a:t>
            </a:r>
            <a:endParaRPr lang="en-US" dirty="0"/>
          </a:p>
        </p:txBody>
      </p:sp>
      <p:pic>
        <p:nvPicPr>
          <p:cNvPr id="1026" name="Picture 2" descr="Image result for lebr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7885"/>
            <a:ext cx="2381824" cy="15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Jordan Spieth"/>
          <p:cNvSpPr>
            <a:spLocks noChangeAspect="1" noChangeArrowheads="1"/>
          </p:cNvSpPr>
          <p:nvPr/>
        </p:nvSpPr>
        <p:spPr bwMode="auto">
          <a:xfrm>
            <a:off x="1690688" y="22961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jordanspieth.s3.amazonaws.com/e3/e6/17f9ffc14be5b6c890c0cbef7b59/jordan-spieth-no-2-tee-shot-round-3-rbc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831903"/>
            <a:ext cx="2099822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4211122"/>
            <a:ext cx="323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JORDAN SPIETH</a:t>
            </a:r>
            <a:endParaRPr lang="en-US" dirty="0"/>
          </a:p>
        </p:txBody>
      </p:sp>
      <p:pic>
        <p:nvPicPr>
          <p:cNvPr id="1032" name="Picture 8" descr="Image result for CRISTIANO RONALDO PLAYING SOC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" y="4580454"/>
            <a:ext cx="2399601" cy="15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7280"/>
            <a:ext cx="278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CHRISTIANO RONALDO</a:t>
            </a:r>
            <a:endParaRPr lang="en-US" dirty="0"/>
          </a:p>
        </p:txBody>
      </p:sp>
      <p:pic>
        <p:nvPicPr>
          <p:cNvPr id="1038" name="Picture 14" descr="http://isportsweb.com/wp-content/uploads/2015/02/Marshawn.Lynch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06" y="917972"/>
            <a:ext cx="2345150" cy="15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oger fede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21" y="2802935"/>
            <a:ext cx="2458721" cy="14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hebaseballjournal.com/wp-content/uploads/2013/08/A-R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03" y="4580454"/>
            <a:ext cx="2342639" cy="16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ites.duke.edu/wcwp/files/2015/01/Hope-Sol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41" y="746592"/>
            <a:ext cx="2463245" cy="15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socialitelife.com/uploads/2012/07/31/misty-may-treanor-kerri-walsh-olympics-2012-07312012-11-580x4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68" y="2644721"/>
            <a:ext cx="2130988" cy="15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julio jon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39" y="4774923"/>
            <a:ext cx="2401847" cy="1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tsmerizedonline.com/wp-content/uploads/2014/04/freddie-freeman.jpg?6c20d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85570"/>
            <a:ext cx="2895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nolayingup.com/wp-content/uploads/2015/03/Rickie-Fowler-Cov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358079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venus william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16" y="439578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59607" y="2476263"/>
            <a:ext cx="272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MARSHAWN LYNCH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59606" y="4211122"/>
            <a:ext cx="24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ROGER FEDERER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83839" y="6221844"/>
            <a:ext cx="24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ALEX RODRIGUEZ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66339" y="2286121"/>
            <a:ext cx="240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HOPE SOLO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66339" y="4211122"/>
            <a:ext cx="27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MISTY MAY-TREANOR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01768" y="6271850"/>
            <a:ext cx="21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JULIO JONES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32304" y="2014346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FREDDIE FREEMAN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046616" y="3682054"/>
            <a:ext cx="268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 RICKIE FOWLER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32304" y="6221844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 SERENA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18" y="0"/>
            <a:ext cx="11206322" cy="190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3 of the Hispanic athletes, answer the following questions in full sentences: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148" y="1902460"/>
            <a:ext cx="8193882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¿</a:t>
            </a:r>
            <a:r>
              <a:rPr lang="en-US" sz="2800" dirty="0" err="1" smtClean="0"/>
              <a:t>Qué</a:t>
            </a:r>
            <a:r>
              <a:rPr lang="en-US" sz="2800" dirty="0" smtClean="0"/>
              <a:t>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? (What do they like to do?) Answer in Spanish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Where is the athlete from (Hispanic origins)?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one special accomplishment of the athlete?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is one interesting fact about the athlete?</a:t>
            </a:r>
            <a:endParaRPr lang="en-US" sz="2800" dirty="0"/>
          </a:p>
        </p:txBody>
      </p:sp>
      <p:pic>
        <p:nvPicPr>
          <p:cNvPr id="1026" name="Picture 2" descr="http://www.qr-code-generator.com/phpqrcode/getCode.php?cht=qr&amp;chl=https%3A%2F%2Fdocs.google.com%2Fa%2Fwalton.k12.ga.us%2Fdocument%2Fd%2F1vjtuwJP4REBnUELQ_H4k6NyMNasQuCoZLGS0Ff0E6IY%2Fedit%3Fusp%3Dsharing&amp;chs=180x180&amp;choe=UTF-8&amp;chld=L|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59" y="1564640"/>
            <a:ext cx="3914141" cy="35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" y="6015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Victor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73" y="2479040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mi me </a:t>
            </a:r>
            <a:r>
              <a:rPr lang="en-US" dirty="0" err="1" smtClean="0"/>
              <a:t>gusta</a:t>
            </a:r>
            <a:r>
              <a:rPr lang="en-US" dirty="0" smtClean="0"/>
              <a:t>: I like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: you like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 le </a:t>
            </a:r>
            <a:r>
              <a:rPr lang="en-US" dirty="0" err="1" smtClean="0"/>
              <a:t>gusta</a:t>
            </a:r>
            <a:r>
              <a:rPr lang="en-US" dirty="0" smtClean="0"/>
              <a:t>: he/she likes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60" y="204716"/>
            <a:ext cx="11682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¿QUÉ TE GUSTA HACER?: </a:t>
            </a:r>
            <a:r>
              <a:rPr lang="en-US" sz="2800" dirty="0" smtClean="0"/>
              <a:t>WHAT DO YOU LIKE TO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0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8921" y="1862919"/>
            <a:ext cx="8794157" cy="499508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u="sng" dirty="0" smtClean="0"/>
              <a:t>Los </a:t>
            </a:r>
            <a:r>
              <a:rPr lang="en-US" u="sng" dirty="0" err="1" smtClean="0"/>
              <a:t>Deportes</a:t>
            </a:r>
            <a:r>
              <a:rPr lang="en-US" u="sng" dirty="0" smtClean="0"/>
              <a:t>: Sports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Jugar</a:t>
            </a:r>
            <a:r>
              <a:rPr lang="en-US" dirty="0" smtClean="0"/>
              <a:t> Al…: To play…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Baloncesto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basketball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Fútbol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soccer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Fútbol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Americano: football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Béisbol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baseball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*Golf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golf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Tenis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tennis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Sofbol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Softball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Voleibol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volleyball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283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 GUSTA…: I LIKE…								TE GUSTA…: YOU LIKE…	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EL/ELLA LE GUSTA…: HE/SHE LIKES…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04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77" y="-114232"/>
            <a:ext cx="9905998" cy="955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*¿Que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…?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2439195"/>
            <a:ext cx="3840480" cy="365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Lebron</a:t>
            </a:r>
            <a:r>
              <a:rPr lang="en-US" dirty="0" smtClean="0"/>
              <a:t> James</a:t>
            </a:r>
            <a:endParaRPr lang="en-US" dirty="0"/>
          </a:p>
        </p:txBody>
      </p:sp>
      <p:pic>
        <p:nvPicPr>
          <p:cNvPr id="1026" name="Picture 2" descr="Image result for lebr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7885"/>
            <a:ext cx="2381824" cy="15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Jordan Spieth"/>
          <p:cNvSpPr>
            <a:spLocks noChangeAspect="1" noChangeArrowheads="1"/>
          </p:cNvSpPr>
          <p:nvPr/>
        </p:nvSpPr>
        <p:spPr bwMode="auto">
          <a:xfrm>
            <a:off x="1690688" y="22961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jordanspieth.s3.amazonaws.com/e3/e6/17f9ffc14be5b6c890c0cbef7b59/jordan-spieth-no-2-tee-shot-round-3-rbc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831903"/>
            <a:ext cx="2099822" cy="1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4211122"/>
            <a:ext cx="323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JORDAN SPIETH</a:t>
            </a:r>
            <a:endParaRPr lang="en-US" dirty="0"/>
          </a:p>
        </p:txBody>
      </p:sp>
      <p:pic>
        <p:nvPicPr>
          <p:cNvPr id="1032" name="Picture 8" descr="Image result for CRISTIANO RONALDO PLAYING SOC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" y="4580454"/>
            <a:ext cx="2399601" cy="15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33350"/>
            <a:ext cx="278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CHRISTIANO RONALDO</a:t>
            </a:r>
            <a:endParaRPr lang="en-US" dirty="0"/>
          </a:p>
        </p:txBody>
      </p:sp>
      <p:pic>
        <p:nvPicPr>
          <p:cNvPr id="1038" name="Picture 14" descr="http://isportsweb.com/wp-content/uploads/2015/02/Marshawn.Lynch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06" y="917972"/>
            <a:ext cx="2345150" cy="15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oger feder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21" y="2802935"/>
            <a:ext cx="2458721" cy="14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hebaseballjournal.com/wp-content/uploads/2013/08/A-Ro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03" y="4580454"/>
            <a:ext cx="2342639" cy="16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ites.duke.edu/wcwp/files/2015/01/Hope-Sol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41" y="746592"/>
            <a:ext cx="2463245" cy="15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socialitelife.com/uploads/2012/07/31/misty-may-treanor-kerri-walsh-olympics-2012-07312012-11-580x4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68" y="2644721"/>
            <a:ext cx="2130988" cy="15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julio jon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39" y="4774923"/>
            <a:ext cx="2401847" cy="14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tsmerizedonline.com/wp-content/uploads/2014/04/freddie-freeman.jpg?6c20d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85570"/>
            <a:ext cx="2895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nolayingup.com/wp-content/uploads/2015/03/Rickie-Fowler-Cov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358079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venus william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16" y="439578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59607" y="2476263"/>
            <a:ext cx="272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MARSHAWN LYNCH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59606" y="4211122"/>
            <a:ext cx="24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ROGER FEDERER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83839" y="6221844"/>
            <a:ext cx="247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ALEX RODRIGUEZ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66339" y="2286121"/>
            <a:ext cx="240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HOPE SOLO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66339" y="4211122"/>
            <a:ext cx="27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MISTY MAY-TREANOR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01768" y="6271850"/>
            <a:ext cx="213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JULIO JONES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32304" y="2014346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FREDDIE FREEMAN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046616" y="3682054"/>
            <a:ext cx="268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 RICKIE FOWLER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32304" y="6221844"/>
            <a:ext cx="26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 SERENA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2022</TotalTime>
  <Words>425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Los Deportes y pasatiempos</vt:lpstr>
      <vt:lpstr>¿Qué deportes haces tu?  What sport do you play?</vt:lpstr>
      <vt:lpstr>Jugar: to play</vt:lpstr>
      <vt:lpstr>¿Qué deporte hace _____? What sport does ____ play?</vt:lpstr>
      <vt:lpstr>Que deporte hace…?</vt:lpstr>
      <vt:lpstr>For 3 of the Hispanic athletes, answer the following questions in full sentences:</vt:lpstr>
      <vt:lpstr>A mi me gusta: I like   A ti te gusta: you like   A él/ella le gusta: he/she likes  </vt:lpstr>
      <vt:lpstr>Los Deportes: Sports Jugar Al…: To play…  *Baloncesto: basketball *Fútbol: soccer *Fútbol Americano: football *Béisbol: baseball *Golf: golf *Tenis: tennis *Sofbol: Softball *Voleibol: volleyball  </vt:lpstr>
      <vt:lpstr>*¿Que le gusta hacer…? *Le gusta jugar al…</vt:lpstr>
      <vt:lpstr>Me gusta…  I like…</vt:lpstr>
      <vt:lpstr>¿Qué te gusta hacer? Me gusta… LOS pasatiempos (hobbies)</vt:lpstr>
    </vt:vector>
  </TitlesOfParts>
  <Company>Walton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Deportes y pasatiempos</dc:title>
  <dc:creator>Castillo, Stephanie</dc:creator>
  <cp:lastModifiedBy>Castillo, Stephanie</cp:lastModifiedBy>
  <cp:revision>37</cp:revision>
  <dcterms:created xsi:type="dcterms:W3CDTF">2015-10-09T20:01:34Z</dcterms:created>
  <dcterms:modified xsi:type="dcterms:W3CDTF">2016-01-19T15:48:48Z</dcterms:modified>
</cp:coreProperties>
</file>